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90"/>
      </p:cViewPr>
      <p:guideLst>
        <p:guide orient="horz" pos="572"/>
        <p:guide pos="2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5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2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5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93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94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63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86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054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8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31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DA429-8C8C-48D4-81D2-5498DDA0F7EF}" type="datetimeFigureOut">
              <a:rPr lang="ko-KR" altLang="en-US" smtClean="0"/>
              <a:t>2019-07-31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8D5AB-0F35-49C8-A190-E1D5D1035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64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6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1)</a:t>
            </a:r>
            <a:endParaRPr lang="ko-KR" altLang="en-US" sz="1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3575484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755576" y="1844824"/>
            <a:ext cx="1080120" cy="28803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1347914"/>
            <a:ext cx="2020767" cy="496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19486" y="945234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이미지 품질이 나빠 인식이 안됨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054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2)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필드명의 라인이 </a:t>
            </a:r>
            <a:r>
              <a:rPr lang="ko-KR" altLang="en-US" sz="1200" dirty="0"/>
              <a:t>겹</a:t>
            </a:r>
            <a:r>
              <a:rPr lang="ko-KR" altLang="en-US" sz="1200" dirty="0" smtClean="0"/>
              <a:t>침으로 인한 인식 오류</a:t>
            </a:r>
            <a:endParaRPr lang="ko-KR" alt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3955480" cy="529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475656" y="2838385"/>
            <a:ext cx="970397" cy="28803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22233"/>
            <a:ext cx="137369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34729" y="1233266"/>
            <a:ext cx="1992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Discharge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필드를 못 찾음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768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82478"/>
            <a:ext cx="3673527" cy="503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3)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3127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앞 자리의 라인이 </a:t>
            </a:r>
            <a:r>
              <a:rPr lang="ko-KR" altLang="en-US" sz="1200" dirty="0"/>
              <a:t>겹</a:t>
            </a:r>
            <a:r>
              <a:rPr lang="ko-KR" altLang="en-US" sz="1200" dirty="0" smtClean="0"/>
              <a:t>침으로 인한 인식 오류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339752" y="2694369"/>
            <a:ext cx="970397" cy="28803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22233"/>
            <a:ext cx="11430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700588"/>
              </p:ext>
            </p:extLst>
          </p:nvPr>
        </p:nvGraphicFramePr>
        <p:xfrm>
          <a:off x="4716016" y="1952689"/>
          <a:ext cx="4295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900"/>
                <a:gridCol w="21479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정상 데이터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인식 데이터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QINGDAO PORT. CHINA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INGDAO PORT. CHINA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76256" y="2722661"/>
            <a:ext cx="1269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Q </a:t>
            </a:r>
            <a:r>
              <a:rPr lang="ko-KR" altLang="en-US" sz="1200" dirty="0" smtClean="0"/>
              <a:t>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인식 안됨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17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3671639" cy="518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4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배경 </a:t>
            </a:r>
            <a:r>
              <a:rPr lang="ko-KR" altLang="en-US" sz="1200" dirty="0" err="1" smtClean="0"/>
              <a:t>노이즈에</a:t>
            </a:r>
            <a:r>
              <a:rPr lang="ko-KR" altLang="en-US" sz="1200" dirty="0" smtClean="0"/>
              <a:t> 의한 인식 오류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56310" y="5517232"/>
            <a:ext cx="1152128" cy="36004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28" y="1234917"/>
            <a:ext cx="200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744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3972173" cy="540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5)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3346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스템프의</a:t>
            </a:r>
            <a:r>
              <a:rPr lang="ko-KR" altLang="en-US" sz="1200" dirty="0" smtClean="0"/>
              <a:t> 간섭에 의한 </a:t>
            </a:r>
            <a:endParaRPr lang="en-US" altLang="ko-KR" sz="1200" dirty="0" smtClean="0"/>
          </a:p>
          <a:p>
            <a:r>
              <a:rPr lang="en-US" altLang="ko-KR" sz="1200" dirty="0" smtClean="0"/>
              <a:t>vessel name </a:t>
            </a:r>
            <a:r>
              <a:rPr lang="ko-KR" altLang="en-US" sz="1200" dirty="0" smtClean="0"/>
              <a:t>및 </a:t>
            </a:r>
            <a:r>
              <a:rPr lang="en-US" altLang="ko-KR" sz="1200" dirty="0" smtClean="0"/>
              <a:t>port of loading</a:t>
            </a:r>
            <a:r>
              <a:rPr lang="ko-KR" altLang="en-US" sz="1200" dirty="0" smtClean="0"/>
              <a:t>필드인식 오류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780928"/>
            <a:ext cx="1080120" cy="50405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816" y="5517232"/>
            <a:ext cx="1152128" cy="720080"/>
          </a:xfrm>
          <a:prstGeom prst="roundRect">
            <a:avLst>
              <a:gd name="adj" fmla="val 11736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19572" y="5877272"/>
            <a:ext cx="1152128" cy="288032"/>
          </a:xfrm>
          <a:prstGeom prst="roundRect">
            <a:avLst>
              <a:gd name="adj" fmla="val 11736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5" y="1600428"/>
            <a:ext cx="16097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19486" y="2638653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필드명과 데이터가 </a:t>
            </a:r>
            <a:r>
              <a:rPr lang="ko-KR" altLang="en-US" sz="1200" dirty="0"/>
              <a:t>겹</a:t>
            </a:r>
            <a:r>
              <a:rPr lang="ko-KR" altLang="en-US" sz="1200" dirty="0" smtClean="0"/>
              <a:t>침에 의한</a:t>
            </a:r>
            <a:endParaRPr lang="en-US" altLang="ko-KR" sz="1200" dirty="0" smtClean="0"/>
          </a:p>
          <a:p>
            <a:r>
              <a:rPr lang="en-US" altLang="ko-KR" sz="1200" dirty="0" smtClean="0"/>
              <a:t>Shipped on Date </a:t>
            </a:r>
            <a:r>
              <a:rPr lang="ko-KR" altLang="en-US" sz="1200" dirty="0" smtClean="0"/>
              <a:t>인식 오류</a:t>
            </a:r>
            <a:endParaRPr lang="ko-KR" altLang="en-US" sz="1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3213793"/>
            <a:ext cx="180975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4725144"/>
            <a:ext cx="230505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19486" y="4149080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필드명과 </a:t>
            </a:r>
            <a:r>
              <a:rPr lang="en-US" altLang="ko-KR" sz="1200" dirty="0" smtClean="0"/>
              <a:t>sign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겹</a:t>
            </a:r>
            <a:r>
              <a:rPr lang="ko-KR" altLang="en-US" sz="1200" dirty="0" smtClean="0"/>
              <a:t>침에 의한</a:t>
            </a:r>
            <a:endParaRPr lang="en-US" altLang="ko-KR" sz="1200" dirty="0" smtClean="0"/>
          </a:p>
          <a:p>
            <a:r>
              <a:rPr lang="en-US" altLang="ko-KR" sz="1200" dirty="0" smtClean="0"/>
              <a:t>Carrier </a:t>
            </a:r>
            <a:r>
              <a:rPr lang="ko-KR" altLang="en-US" sz="1200" dirty="0" smtClean="0"/>
              <a:t>필드 인식 오류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742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08050"/>
            <a:ext cx="3670611" cy="516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6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sign</a:t>
            </a:r>
            <a:r>
              <a:rPr lang="ko-KR" altLang="en-US" sz="1200" dirty="0" smtClean="0"/>
              <a:t>의 간섭에 의한  </a:t>
            </a:r>
            <a:r>
              <a:rPr lang="en-US" altLang="ko-KR" sz="1200" dirty="0" smtClean="0"/>
              <a:t>Carrier </a:t>
            </a:r>
            <a:r>
              <a:rPr lang="ko-KR" altLang="en-US" sz="1200" dirty="0" smtClean="0"/>
              <a:t>필드인식 오류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339752" y="5377990"/>
            <a:ext cx="1799172" cy="64329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901353"/>
              </p:ext>
            </p:extLst>
          </p:nvPr>
        </p:nvGraphicFramePr>
        <p:xfrm>
          <a:off x="4499992" y="2581646"/>
          <a:ext cx="42958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900"/>
                <a:gridCol w="21479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정상 데이터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인식 데이터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CENTRAL EXPRESS INTL Co.,   LTD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CENTRAL EJJ IYCO.,LTD.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Or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INTL CO.,LTD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으로 인식</a:t>
                      </a:r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1484784"/>
            <a:ext cx="31718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3853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13473"/>
            <a:ext cx="3863260" cy="5298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7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41056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필드명과 데이터의 겹침으로 인한 </a:t>
            </a:r>
            <a:r>
              <a:rPr lang="ko-KR" altLang="en-US" sz="1200" dirty="0" err="1" smtClean="0"/>
              <a:t>필드명</a:t>
            </a:r>
            <a:r>
              <a:rPr lang="ko-KR" altLang="en-US" sz="1200" dirty="0" smtClean="0"/>
              <a:t> 인식 불가 사례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1618" y="1484785"/>
            <a:ext cx="1656126" cy="43204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11618" y="1970463"/>
            <a:ext cx="1656126" cy="43204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11618" y="2454290"/>
            <a:ext cx="1656126" cy="47065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1330455"/>
            <a:ext cx="27622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2357441"/>
            <a:ext cx="24098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3212976"/>
            <a:ext cx="32956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514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98793"/>
            <a:ext cx="3794912" cy="518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 smtClean="0"/>
              <a:t>BL </a:t>
            </a:r>
            <a:r>
              <a:rPr lang="ko-KR" altLang="en-US" sz="1600" b="1" dirty="0" smtClean="0"/>
              <a:t>인식 오류 </a:t>
            </a:r>
            <a:r>
              <a:rPr lang="en-US" altLang="ko-KR" sz="1600" b="1" dirty="0" smtClean="0"/>
              <a:t>- ex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8)</a:t>
            </a:r>
            <a:endParaRPr lang="ko-KR" alt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19486" y="945234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필드명이</a:t>
            </a:r>
            <a:r>
              <a:rPr lang="ko-KR" altLang="en-US" sz="1200" dirty="0" smtClean="0"/>
              <a:t> 너무 작아 필드명의 인식 결과가 나오지 않음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다른 필드의 경우도 동일하게 인식이 안됨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11617" y="1700809"/>
            <a:ext cx="1754151" cy="52499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86" y="1434874"/>
            <a:ext cx="33147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928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183</Words>
  <Application>Microsoft Office PowerPoint</Application>
  <PresentationFormat>화면 슬라이드 쇼(4:3)</PresentationFormat>
  <Paragraphs>34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BL 인식 오류 - ex 1)</vt:lpstr>
      <vt:lpstr>BL 인식 오류 - ex 2)</vt:lpstr>
      <vt:lpstr>BL 인식 오류 - ex 3)</vt:lpstr>
      <vt:lpstr>BL 인식 오류 - ex 4)</vt:lpstr>
      <vt:lpstr>BL 인식 오류 - ex 5)</vt:lpstr>
      <vt:lpstr>BL 인식 오류 - ex 6)</vt:lpstr>
      <vt:lpstr>BL 인식 오류 - ex 7)</vt:lpstr>
      <vt:lpstr>BL 인식 오류 - ex 8)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CDT-16-10021</dc:creator>
  <cp:lastModifiedBy>CDT-16-10021</cp:lastModifiedBy>
  <cp:revision>7</cp:revision>
  <dcterms:created xsi:type="dcterms:W3CDTF">2019-07-31T06:10:05Z</dcterms:created>
  <dcterms:modified xsi:type="dcterms:W3CDTF">2019-07-31T07:04:27Z</dcterms:modified>
</cp:coreProperties>
</file>